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90"/>
  </p:normalViewPr>
  <p:slideViewPr>
    <p:cSldViewPr snapToGrid="0" snapToObjects="1">
      <p:cViewPr varScale="1">
        <p:scale>
          <a:sx n="101" d="100"/>
          <a:sy n="101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fran/CSE599_Spr19/blob/master/A1_apr15.ino" TargetMode="External"/><Relationship Id="rId2" Type="http://schemas.openxmlformats.org/officeDocument/2006/relationships/hyperlink" Target="https://www.youtube.com/watch?v=zl_usvlVTu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C452-C620-624F-810E-F0181F8CC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451852" cy="3255264"/>
          </a:xfrm>
        </p:spPr>
        <p:txBody>
          <a:bodyPr/>
          <a:lstStyle/>
          <a:p>
            <a:r>
              <a:rPr lang="en-US" dirty="0"/>
              <a:t>CSE 599: Assignment 1 Interactive Nightlight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25D58-6B77-8C4D-8F2B-21EA2A9F53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Created by Emilia Gan</a:t>
            </a:r>
          </a:p>
          <a:p>
            <a:r>
              <a:rPr lang="en-US" dirty="0"/>
              <a:t>April 18,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76813-A725-0246-ADFC-BB7B0ECC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304" y="1076624"/>
            <a:ext cx="3143863" cy="470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81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A6A8-FEC8-0742-948F-FDC8A69F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0038A-BDBE-8045-AC0E-EE29BEC93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65826"/>
            <a:ext cx="7315200" cy="4313208"/>
          </a:xfrm>
        </p:spPr>
        <p:txBody>
          <a:bodyPr/>
          <a:lstStyle/>
          <a:p>
            <a:r>
              <a:rPr lang="en-US" dirty="0"/>
              <a:t>When I think of nightlights, I think of kids who are afraid of the dark and who need something to calm them.</a:t>
            </a:r>
          </a:p>
          <a:p>
            <a:r>
              <a:rPr lang="en-US" b="1" dirty="0"/>
              <a:t>I wanted the nightlight to be soft, friendly, and huggable.</a:t>
            </a:r>
          </a:p>
          <a:p>
            <a:r>
              <a:rPr lang="en-US" dirty="0"/>
              <a:t>The teddy bear idea came to me early on, but the precise form took more time to figure out.</a:t>
            </a:r>
          </a:p>
          <a:p>
            <a:r>
              <a:rPr lang="en-US" dirty="0"/>
              <a:t>The circuitry for the bear was done before any fabrication of the outer form was started, as I wanted to make sure each separate component worked.</a:t>
            </a:r>
          </a:p>
          <a:p>
            <a:r>
              <a:rPr lang="en-US" dirty="0"/>
              <a:t>When creating the bear, I sketched out the bear and made paper cutouts before cutting and sewing the final form.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B6FE8-BF5E-6E40-9C21-8092C918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90" y="4425356"/>
            <a:ext cx="3848913" cy="2103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52D7F-82E6-BD42-88A7-0D786B3C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532" y="4425356"/>
            <a:ext cx="5450936" cy="210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05B0-B4E4-5F48-80E6-A56CD283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87219-FFBA-F54F-95A0-1A832A847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955" y="672861"/>
            <a:ext cx="6114913" cy="5934282"/>
          </a:xfrm>
        </p:spPr>
        <p:txBody>
          <a:bodyPr>
            <a:normAutofit/>
          </a:bodyPr>
          <a:lstStyle/>
          <a:p>
            <a:r>
              <a:rPr lang="en-US" dirty="0"/>
              <a:t>The teddy bear’s heart is illuminated with an RGB LED. The light from the RGB LED is diffused using a piece cut out of a plastic bag.</a:t>
            </a:r>
          </a:p>
          <a:p>
            <a:r>
              <a:rPr lang="en-US" dirty="0"/>
              <a:t>The color of the RGB is adjusted using a homemade low-fi sensor hidden in the bear’s right paw, and brightness varies inversely with the ambient light as measured by a photoresistor in the bear’s belly button.</a:t>
            </a:r>
          </a:p>
          <a:p>
            <a:r>
              <a:rPr lang="en-US" dirty="0"/>
              <a:t>The bear’s left paw and face contain the elements of the creative feature (described on the next slide).</a:t>
            </a:r>
          </a:p>
          <a:p>
            <a:r>
              <a:rPr lang="en-US" dirty="0"/>
              <a:t>The bear’s outer form was made of felt, foam, and </a:t>
            </a:r>
            <a:r>
              <a:rPr lang="en-US" dirty="0" err="1"/>
              <a:t>velcro</a:t>
            </a:r>
            <a:r>
              <a:rPr lang="en-US" dirty="0"/>
              <a:t>. Plastic cut from an ID badge holder was used in the heart, eyes, and belly button. The “innards” of the bear (Arduino, breadboard, etc.) are contained in a felt-wrapped box in the bear’s interior.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3917A-892A-184D-93A3-70FFFD83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51" y="250857"/>
            <a:ext cx="2496704" cy="442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28F35-0D65-C845-90A5-A1E789A60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70" y="2727505"/>
            <a:ext cx="2220224" cy="38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CCD0-3A61-3D4E-919D-222634EF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C78D-5BFA-7B45-BB26-506EB30BE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9" y="864108"/>
            <a:ext cx="3860000" cy="5120640"/>
          </a:xfrm>
        </p:spPr>
        <p:txBody>
          <a:bodyPr/>
          <a:lstStyle/>
          <a:p>
            <a:r>
              <a:rPr lang="en-US" dirty="0"/>
              <a:t>The creative component of the project is the bear’s responsive face.</a:t>
            </a:r>
          </a:p>
          <a:p>
            <a:r>
              <a:rPr lang="en-US" dirty="0"/>
              <a:t>The bear’s left paw contains a hidden off-the-shelf pressure sensor.</a:t>
            </a:r>
          </a:p>
          <a:p>
            <a:r>
              <a:rPr lang="en-US" dirty="0"/>
              <a:t>The LEDs in the bear’s eyes and the vibrating motor in the bear’s nose are controlled by pressing the bear’s left paw.</a:t>
            </a:r>
          </a:p>
          <a:p>
            <a:r>
              <a:rPr lang="en-US" dirty="0"/>
              <a:t>The vibrations in the nose can be both felt and heard -- </a:t>
            </a:r>
            <a:r>
              <a:rPr lang="en-US" b="1" dirty="0"/>
              <a:t>the sound reminds me of the contented purring of a cat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050C4-EBDE-694B-AD39-54461D25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522" y="1266945"/>
            <a:ext cx="3531644" cy="43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4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7DA7-4EFC-5244-82AD-EEFFD444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Low-fi Input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D0EB4-F826-5A48-A949-6FE649BA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921" y="865574"/>
            <a:ext cx="4234529" cy="5120640"/>
          </a:xfrm>
        </p:spPr>
        <p:txBody>
          <a:bodyPr/>
          <a:lstStyle/>
          <a:p>
            <a:r>
              <a:rPr lang="en-US" dirty="0"/>
              <a:t>Made from cardboard, tape, foam, tin foil, and pencil</a:t>
            </a:r>
          </a:p>
          <a:p>
            <a:r>
              <a:rPr lang="en-US" dirty="0"/>
              <a:t>The long end has been coated in pencil lead</a:t>
            </a:r>
          </a:p>
          <a:p>
            <a:r>
              <a:rPr lang="en-US" dirty="0"/>
              <a:t>The short end has a foil-wrapped tip</a:t>
            </a:r>
          </a:p>
          <a:p>
            <a:r>
              <a:rPr lang="en-US" dirty="0"/>
              <a:t>When squeezed the short end makes contact with the long end, completing the circuit</a:t>
            </a:r>
          </a:p>
          <a:p>
            <a:r>
              <a:rPr lang="en-US" dirty="0"/>
              <a:t>As more pressure is applied, the short end makes contact closer to the middle, rather than the tip, of the longer end -- creating a pressure-controlled homemade potentiometer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3E8D3-9D5F-2C49-8B04-67F9FD69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80" y="916178"/>
            <a:ext cx="32766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3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58990-8EDC-2645-998D-7DBB6B07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Struggles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834E-ABBC-3C4D-8050-145527FE0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612" y="864108"/>
            <a:ext cx="7457856" cy="3138549"/>
          </a:xfrm>
        </p:spPr>
        <p:txBody>
          <a:bodyPr/>
          <a:lstStyle/>
          <a:p>
            <a:r>
              <a:rPr lang="en-US" dirty="0"/>
              <a:t>The primary source of difficulties in this project was the jury-rigged connections I put together.</a:t>
            </a:r>
          </a:p>
          <a:p>
            <a:r>
              <a:rPr lang="en-US" dirty="0"/>
              <a:t>Most of these connections were not nearly robust enough.</a:t>
            </a:r>
          </a:p>
          <a:p>
            <a:r>
              <a:rPr lang="en-US" dirty="0"/>
              <a:t>The interior of the teddy bear is a very confined space, which made assembly difficult.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CA5A0-7CB7-1248-BA8E-EFFEBCBE2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4208159"/>
            <a:ext cx="4598719" cy="235720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0FB5D6-87D0-AB4C-B60B-1F84B0C32E2B}"/>
              </a:ext>
            </a:extLst>
          </p:cNvPr>
          <p:cNvSpPr txBox="1">
            <a:spLocks/>
          </p:cNvSpPr>
          <p:nvPr/>
        </p:nvSpPr>
        <p:spPr>
          <a:xfrm>
            <a:off x="6096000" y="4002656"/>
            <a:ext cx="5473700" cy="2677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Adjusting one component often result in disturbing some other component.</a:t>
            </a:r>
          </a:p>
          <a:p>
            <a:r>
              <a:rPr lang="en-US" dirty="0"/>
              <a:t>Many connections had to be remade more than once.</a:t>
            </a:r>
          </a:p>
          <a:p>
            <a:r>
              <a:rPr lang="en-US" dirty="0"/>
              <a:t>After all the testing, my battery stopped being able to provide sufficient current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F68F-A36F-3F49-B7B7-0AE10AFB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7E77-120C-DE4C-A9FF-BAEA55451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439" y="3081614"/>
            <a:ext cx="6015568" cy="3776386"/>
          </a:xfrm>
        </p:spPr>
        <p:txBody>
          <a:bodyPr>
            <a:normAutofit/>
          </a:bodyPr>
          <a:lstStyle/>
          <a:p>
            <a:r>
              <a:rPr lang="en-US" dirty="0"/>
              <a:t>I think my time management and priorities were </a:t>
            </a:r>
            <a:r>
              <a:rPr lang="en-US"/>
              <a:t>just about where </a:t>
            </a:r>
            <a:r>
              <a:rPr lang="en-US" dirty="0"/>
              <a:t>they needed to be for this project, in terms of getting the circuit down first, then making sure I could assemble the night light. However, I underestimated the amount of time debugging due to parts coming disconnected would take.</a:t>
            </a:r>
          </a:p>
          <a:p>
            <a:r>
              <a:rPr lang="en-US" dirty="0"/>
              <a:t>I liked making the low-fi input sensor, even though the range of its signal (as measured by the multimeter) was pretty small.</a:t>
            </a:r>
          </a:p>
          <a:p>
            <a:r>
              <a:rPr lang="en-US" dirty="0"/>
              <a:t>My cats approved of this project.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277E6-0E85-854E-A93C-84AEAF78B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94" y="3410748"/>
            <a:ext cx="2460206" cy="325231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4B75FC-A8C7-BB4D-80ED-E526877DE4EB}"/>
              </a:ext>
            </a:extLst>
          </p:cNvPr>
          <p:cNvSpPr txBox="1">
            <a:spLocks/>
          </p:cNvSpPr>
          <p:nvPr/>
        </p:nvSpPr>
        <p:spPr>
          <a:xfrm>
            <a:off x="3682281" y="672918"/>
            <a:ext cx="7566563" cy="2582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Overall, the project was fun. It was satisfying seeing the teddy bear come into existence pretty much as I had envisioned it.</a:t>
            </a:r>
          </a:p>
          <a:p>
            <a:r>
              <a:rPr lang="en-US" dirty="0"/>
              <a:t>Working with improvised components is frustrating. I really wanted a more stable way to connect parts. On the other hand, more durable connections would have potentially made rearranging/replacing the parts more difficult.</a:t>
            </a:r>
          </a:p>
        </p:txBody>
      </p:sp>
    </p:spTree>
    <p:extLst>
      <p:ext uri="{BB962C8B-B14F-4D97-AF65-F5344CB8AC3E}">
        <p14:creationId xmlns:p14="http://schemas.microsoft.com/office/powerpoint/2010/main" val="558598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87F1-FE72-E649-ACEA-EC613700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&amp; Video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FCD4-23D7-EC4A-98A8-04199B9B3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509932" cy="26923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Video:</a:t>
            </a:r>
          </a:p>
          <a:p>
            <a:r>
              <a:rPr lang="en-US" dirty="0">
                <a:hlinkClick r:id="rId2"/>
              </a:rPr>
              <a:t>https://www.youtube.com/watch?v=zl_usvlVTuY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Code:</a:t>
            </a:r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https://github.com/efran/CSE599_Spr19/blob/master/A1_apr15.ino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87FA2-B596-BD4E-957B-6D0C74863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520" y="3556479"/>
            <a:ext cx="4656822" cy="3016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329D9-A256-3C40-9E5E-CCFEC975A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856" y="4567207"/>
            <a:ext cx="4183692" cy="186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8998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87</TotalTime>
  <Words>700</Words>
  <Application>Microsoft Macintosh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Frame</vt:lpstr>
      <vt:lpstr>CSE 599: Assignment 1 Interactive Nightlight</vt:lpstr>
      <vt:lpstr>Overview</vt:lpstr>
      <vt:lpstr>Required Features</vt:lpstr>
      <vt:lpstr>Creative Feature</vt:lpstr>
      <vt:lpstr>Low-fi Input Sensor</vt:lpstr>
      <vt:lpstr>Struggles &amp; Challenges</vt:lpstr>
      <vt:lpstr>Reflections</vt:lpstr>
      <vt:lpstr>Code &amp; Video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599: Assignment 1 Interactive Nightlight</dc:title>
  <dc:creator>Microsoft Office User</dc:creator>
  <cp:lastModifiedBy>Microsoft Office User</cp:lastModifiedBy>
  <cp:revision>9</cp:revision>
  <dcterms:created xsi:type="dcterms:W3CDTF">2019-04-18T11:08:12Z</dcterms:created>
  <dcterms:modified xsi:type="dcterms:W3CDTF">2019-04-18T12:35:31Z</dcterms:modified>
</cp:coreProperties>
</file>